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1" r:id="rId4"/>
    <p:sldId id="259" r:id="rId5"/>
    <p:sldId id="265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8511" autoAdjust="0"/>
  </p:normalViewPr>
  <p:slideViewPr>
    <p:cSldViewPr>
      <p:cViewPr varScale="1">
        <p:scale>
          <a:sx n="89" d="100"/>
          <a:sy n="8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06D69-EBAC-476F-8C2A-69F0610DF9C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BAAF5-DE10-4ECF-BDAA-641891E7F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3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39BF79-8760-4C01-BB1D-A0EE1BD08D15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4755C6-D2B4-46F3-B374-592E8148A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6;&#1059;&#1057;&#1057;&#1050;.%20&#1071;&#1047;&#1067;&#1050;.%20&#1054;&#1090;&#1082;&#1088;&#1099;&#1090;&#1099;&#1081;%20&#1091;&#1088;&#1086;&#1082;\&#1056;&#1059;&#1057;&#1057;&#1050;&#1048;&#1049;%20&#1071;&#1047;.%20&#1091;&#1088;&#1086;&#1082;\&#1082;%20&#1091;&#1088;&#1086;&#1082;&#1091;\zvuki-prirody-Muzyka-lesa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214414" y="214290"/>
            <a:ext cx="8286808" cy="5881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Улыбнулись сонные берёзки,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Растрепали шёлковые косы.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Шелестят зелёные серёжки,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И горят серебряные росы.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С. Есенин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Синютина</a:t>
            </a:r>
            <a:r>
              <a:rPr lang="ru-RU" dirty="0" smtClean="0"/>
              <a:t> Н.П.</a:t>
            </a:r>
          </a:p>
          <a:p>
            <a:pPr marL="0" indent="0">
              <a:buNone/>
            </a:pPr>
            <a:r>
              <a:rPr lang="ru-RU" sz="1400" dirty="0" smtClean="0"/>
              <a:t>(учитель высшей категории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http://borinapodruga2.ru/wp-content/uploads/2012/05/0_f66b5_818456f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2786082" cy="34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72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Придумай небольшой рассказ на тему 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rgbClr val="FFFF00"/>
                </a:solidFill>
              </a:rPr>
              <a:t>« Интересная встреча в лесу»</a:t>
            </a:r>
          </a:p>
          <a:p>
            <a:r>
              <a:rPr lang="ru-RU" sz="3600" i="1" dirty="0" smtClean="0">
                <a:solidFill>
                  <a:srgbClr val="FFFF00"/>
                </a:solidFill>
              </a:rPr>
              <a:t>Подбери словосочетания, которые будут характеризовать звуки леса. Запиши.</a:t>
            </a:r>
          </a:p>
          <a:p>
            <a:r>
              <a:rPr lang="ru-RU" sz="3600" i="1" dirty="0" smtClean="0">
                <a:solidFill>
                  <a:srgbClr val="FFFF00"/>
                </a:solidFill>
              </a:rPr>
              <a:t>Из слов собери рассказ о весне. Запиши</a:t>
            </a:r>
            <a:r>
              <a:rPr lang="ru-RU" sz="3600" i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        ЗАДАНИЕ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7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71670" y="1142984"/>
            <a:ext cx="521497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сонные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шёлковые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зелёные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серебряные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24" y="928670"/>
            <a:ext cx="8143932" cy="4660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Серебряная цепочка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Серебряный звон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Серебряная свадьба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Серебряные росы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255694"/>
              </p:ext>
            </p:extLst>
          </p:nvPr>
        </p:nvGraphicFramePr>
        <p:xfrm>
          <a:off x="500034" y="2000240"/>
          <a:ext cx="814725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50"/>
                <a:gridCol w="1629450"/>
                <a:gridCol w="1629450"/>
                <a:gridCol w="1629450"/>
                <a:gridCol w="1629450"/>
              </a:tblGrid>
              <a:tr h="1857388">
                <a:tc>
                  <a:txBody>
                    <a:bodyPr/>
                    <a:lstStyle/>
                    <a:p>
                      <a:pPr algn="ctr"/>
                      <a:r>
                        <a:rPr lang="ru-RU" sz="6000" baseline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            1</a:t>
                      </a:r>
                      <a:endParaRPr lang="ru-RU" sz="600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         2</a:t>
                      </a:r>
                      <a:endParaRPr lang="ru-RU" sz="600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          3</a:t>
                      </a:r>
                      <a:endParaRPr lang="ru-RU" sz="600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         4</a:t>
                      </a:r>
                      <a:endParaRPr lang="ru-RU" sz="600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         5</a:t>
                      </a:r>
                      <a:endParaRPr lang="ru-RU" sz="600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ru-RU" sz="7200" b="1" dirty="0" err="1" smtClean="0">
                          <a:solidFill>
                            <a:srgbClr val="002060"/>
                          </a:solidFill>
                        </a:rPr>
                        <a:t>ая</a:t>
                      </a:r>
                      <a:endParaRPr lang="ru-RU" sz="7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ru-RU" sz="7200" b="1" dirty="0" err="1" smtClean="0">
                          <a:solidFill>
                            <a:srgbClr val="002060"/>
                          </a:solidFill>
                        </a:rPr>
                        <a:t>ое</a:t>
                      </a:r>
                      <a:endParaRPr lang="ru-RU" sz="7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7200" b="1" dirty="0" err="1" smtClean="0">
                          <a:solidFill>
                            <a:srgbClr val="002060"/>
                          </a:solidFill>
                        </a:rPr>
                        <a:t>ый</a:t>
                      </a:r>
                      <a:endParaRPr lang="ru-RU" sz="7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ru-RU" sz="7200" b="1" dirty="0" err="1" smtClean="0">
                          <a:solidFill>
                            <a:srgbClr val="002060"/>
                          </a:solidFill>
                        </a:rPr>
                        <a:t>ые</a:t>
                      </a:r>
                      <a:endParaRPr lang="ru-RU" sz="7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7200" b="1" dirty="0" err="1" smtClean="0">
                          <a:solidFill>
                            <a:srgbClr val="002060"/>
                          </a:solidFill>
                        </a:rPr>
                        <a:t>яя</a:t>
                      </a:r>
                      <a:endParaRPr lang="ru-RU" sz="7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7096302" cy="17145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Игра 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« Шифровальщик»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284753"/>
              </p:ext>
            </p:extLst>
          </p:nvPr>
        </p:nvGraphicFramePr>
        <p:xfrm>
          <a:off x="395536" y="2708920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293752">
                <a:tc>
                  <a:txBody>
                    <a:bodyPr/>
                    <a:lstStyle/>
                    <a:p>
                      <a:r>
                        <a:rPr lang="ru-RU" sz="6600" i="1" baseline="0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      1</a:t>
                      </a:r>
                      <a:endParaRPr lang="ru-RU" sz="6600" i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i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      3</a:t>
                      </a:r>
                      <a:endParaRPr lang="ru-RU" sz="6600" i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i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      5</a:t>
                      </a:r>
                      <a:endParaRPr lang="ru-RU" sz="6600" i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i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       2</a:t>
                      </a:r>
                      <a:endParaRPr lang="ru-RU" sz="6600" i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i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      2</a:t>
                      </a:r>
                      <a:endParaRPr lang="ru-RU" sz="6600" i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i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      3</a:t>
                      </a:r>
                      <a:endParaRPr lang="ru-RU" sz="6600" i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i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     5</a:t>
                      </a:r>
                      <a:endParaRPr lang="ru-RU" sz="6600" i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i="1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      4</a:t>
                      </a:r>
                      <a:endParaRPr lang="ru-RU" sz="6600" i="1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2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642918"/>
            <a:ext cx="8358246" cy="52370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</a:rPr>
              <a:t>И.п.</a:t>
            </a:r>
            <a:r>
              <a:rPr lang="ru-RU" sz="4400" b="1" dirty="0" smtClean="0">
                <a:solidFill>
                  <a:srgbClr val="002060"/>
                </a:solidFill>
              </a:rPr>
              <a:t>    </a:t>
            </a:r>
            <a:r>
              <a:rPr lang="ru-RU" sz="4800" b="1" dirty="0" smtClean="0">
                <a:solidFill>
                  <a:srgbClr val="FFFF00"/>
                </a:solidFill>
              </a:rPr>
              <a:t>серебряный звон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</a:rPr>
              <a:t>Р.п.</a:t>
            </a:r>
            <a:r>
              <a:rPr lang="ru-RU" sz="4400" b="1" dirty="0" smtClean="0">
                <a:solidFill>
                  <a:srgbClr val="002060"/>
                </a:solidFill>
              </a:rPr>
              <a:t>    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серебряного звона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</a:rPr>
              <a:t>Д.п.</a:t>
            </a:r>
            <a:r>
              <a:rPr lang="ru-RU" sz="4400" b="1" dirty="0" smtClean="0">
                <a:solidFill>
                  <a:srgbClr val="FFFF00"/>
                </a:solidFill>
              </a:rPr>
              <a:t>    </a:t>
            </a:r>
            <a:r>
              <a:rPr lang="ru-RU" sz="4800" b="1" dirty="0" smtClean="0">
                <a:solidFill>
                  <a:srgbClr val="FFFF00"/>
                </a:solidFill>
              </a:rPr>
              <a:t>серебряному звону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</a:rPr>
              <a:t>В.п.</a:t>
            </a:r>
            <a:r>
              <a:rPr lang="ru-RU" sz="4400" b="1" dirty="0" smtClean="0">
                <a:solidFill>
                  <a:srgbClr val="FFFF00"/>
                </a:solidFill>
              </a:rPr>
              <a:t>    </a:t>
            </a:r>
            <a:r>
              <a:rPr lang="ru-RU" sz="4800" b="1" dirty="0" smtClean="0">
                <a:solidFill>
                  <a:srgbClr val="FFFF00"/>
                </a:solidFill>
              </a:rPr>
              <a:t>серебряный звон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</a:rPr>
              <a:t>Т.п.</a:t>
            </a:r>
            <a:r>
              <a:rPr lang="ru-RU" sz="4400" b="1" dirty="0" smtClean="0">
                <a:solidFill>
                  <a:srgbClr val="002060"/>
                </a:solidFill>
              </a:rPr>
              <a:t>   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серебряным звоном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</a:rPr>
              <a:t>П.п.</a:t>
            </a:r>
            <a:r>
              <a:rPr lang="ru-RU" sz="4400" b="1" dirty="0" smtClean="0">
                <a:solidFill>
                  <a:srgbClr val="FFFF00"/>
                </a:solidFill>
              </a:rPr>
              <a:t>   </a:t>
            </a:r>
            <a:r>
              <a:rPr lang="ru-RU" sz="4800" b="1" dirty="0" smtClean="0">
                <a:solidFill>
                  <a:srgbClr val="FFFF00"/>
                </a:solidFill>
              </a:rPr>
              <a:t>о серебряном звоне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6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780928"/>
            <a:ext cx="518457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54461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04" y="116632"/>
            <a:ext cx="354749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vuki-prirody-Muzyka-le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6264696" cy="4467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В ЛЕСУ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ПРИШЛА  ВЕСНА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Оцени себя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23241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357430"/>
            <a:ext cx="24193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2500330" cy="26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6256"/>
            <a:ext cx="3071802" cy="93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0245" y="4214818"/>
            <a:ext cx="3133755" cy="92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072074"/>
            <a:ext cx="3429024" cy="8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6634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152</Words>
  <Application>Microsoft Office PowerPoint</Application>
  <PresentationFormat>Экран (4:3)</PresentationFormat>
  <Paragraphs>52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</vt:lpstr>
      <vt:lpstr>Презентация PowerPoint</vt:lpstr>
      <vt:lpstr>Презентация PowerPoint</vt:lpstr>
      <vt:lpstr>Игра  « Шифровальщик»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себя</vt:lpstr>
      <vt:lpstr>   ДОМАШНЕЕ        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43</cp:revision>
  <dcterms:created xsi:type="dcterms:W3CDTF">2014-04-10T14:55:36Z</dcterms:created>
  <dcterms:modified xsi:type="dcterms:W3CDTF">2014-05-11T13:16:14Z</dcterms:modified>
</cp:coreProperties>
</file>