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8" r:id="rId3"/>
    <p:sldId id="279" r:id="rId4"/>
    <p:sldId id="292" r:id="rId5"/>
    <p:sldId id="281" r:id="rId6"/>
    <p:sldId id="282" r:id="rId7"/>
    <p:sldId id="262" r:id="rId8"/>
    <p:sldId id="284" r:id="rId9"/>
    <p:sldId id="285" r:id="rId10"/>
    <p:sldId id="266" r:id="rId11"/>
    <p:sldId id="286" r:id="rId12"/>
    <p:sldId id="288" r:id="rId13"/>
    <p:sldId id="289" r:id="rId14"/>
    <p:sldId id="290" r:id="rId15"/>
    <p:sldId id="29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1EFF3-AE06-4254-8D7A-9C32D8D113F2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19D94-BDC0-4262-BC4D-DB491AAAC2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19D94-BDC0-4262-BC4D-DB491AAAC2F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19D94-BDC0-4262-BC4D-DB491AAAC2F3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19D94-BDC0-4262-BC4D-DB491AAAC2F3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19D94-BDC0-4262-BC4D-DB491AAAC2F3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31FB-4BD2-427E-9F9B-966C97932ECB}" type="datetime1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4D9A-2442-419C-B919-E753BE07730A}" type="datetime1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7D7C-FD7C-48C7-B92A-148A871A79B6}" type="datetime1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9DA9-265D-434F-885A-4E781F912DCC}" type="datetime1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A030-0649-4EF2-A94C-9755757BDDEE}" type="datetime1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169B-C263-4407-98F6-0BC62ECB0B07}" type="datetime1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6A456-F69D-413B-8A2B-6C1B45DB97EA}" type="datetime1">
              <a:rPr lang="ru-RU" smtClean="0"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32EA-BC1F-46FE-BE7C-351BCDCD40BA}" type="datetime1">
              <a:rPr lang="ru-RU" smtClean="0"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C98C-5004-435A-9AFF-23A895A04BF1}" type="datetime1">
              <a:rPr lang="ru-RU" smtClean="0"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1A7D-CB2C-43B0-B928-2F27B773A1FF}" type="datetime1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97AE-C9E9-4317-8841-C9AD9BCE5E68}" type="datetime1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9D7B4-E035-4B3E-ADAB-D834DAC1A52B}" type="datetime1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зима_рождество\зима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630" y="260648"/>
            <a:ext cx="8676456" cy="65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3"/>
            <a:ext cx="7560840" cy="93610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 Рождеством Христовым!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                                                                     1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80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</a:rPr>
              <a:pPr/>
              <a:t>10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user\Pictures\рождество1\в звезда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408988" cy="6215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4619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pPr/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user\Desktop\зима_рождество\р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9" y="327025"/>
            <a:ext cx="6357982" cy="638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     </a:t>
            </a:r>
            <a:fld id="{B19B0651-EE4F-4900-A07F-96A6BFA9D0F0}" type="slidenum">
              <a:rPr lang="ru-RU" b="1" smtClean="0">
                <a:solidFill>
                  <a:schemeClr val="tx1"/>
                </a:solidFill>
              </a:rPr>
              <a:pPr/>
              <a:t>12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Pictures\рождество1\рождество\в звезд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58" y="116632"/>
            <a:ext cx="7980252" cy="6384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7941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pPr/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зима_рождество\р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642918"/>
            <a:ext cx="8725608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762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pPr/>
              <a:t>14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user\Pictures\Спаситель\Р Х 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10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8015288" cy="585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pPr/>
              <a:t>15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213\Pictures\рожд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500034" y="214290"/>
            <a:ext cx="7786688" cy="6462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pPr/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213\Pictures\рож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358246" cy="6268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</a:rPr>
              <a:pPr/>
              <a:t>3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user\Desktop\зима_рождество\зима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8685213" cy="542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9034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зима_рождество\зима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1" y="214290"/>
            <a:ext cx="8527442" cy="6286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66" y="6356350"/>
            <a:ext cx="500034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</a:t>
            </a:r>
            <a:fld id="{B19B0651-EE4F-4900-A07F-96A6BFA9D0F0}" type="slidenum">
              <a:rPr lang="ru-RU" smtClean="0">
                <a:solidFill>
                  <a:schemeClr val="tx1"/>
                </a:solidFill>
              </a:rPr>
              <a:pPr/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243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зима_рождество\зима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43411" cy="600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</a:rPr>
              <a:pPr/>
              <a:t>5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0657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</a:rPr>
              <a:pPr/>
              <a:t>6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213\Pictures\рож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8143875" cy="5983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user\Pictures\рождество1\рождество\в звезда 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4391"/>
            <a:ext cx="8193800" cy="6636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  </a:t>
            </a:r>
            <a:fld id="{B19B0651-EE4F-4900-A07F-96A6BFA9D0F0}" type="slidenum">
              <a:rPr lang="ru-RU" b="1" smtClean="0">
                <a:solidFill>
                  <a:schemeClr val="tx1"/>
                </a:solidFill>
              </a:rPr>
              <a:pPr/>
              <a:t>7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756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72528" y="6356350"/>
            <a:ext cx="357190" cy="365125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</a:rPr>
              <a:pPr/>
              <a:t>8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user\Pictures\рождество\р х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>
            <a:off x="285720" y="214290"/>
            <a:ext cx="8286750" cy="649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pPr/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213\Pictures\рожд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290"/>
            <a:ext cx="4786313" cy="645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39</Words>
  <Application>Microsoft Office PowerPoint</Application>
  <PresentationFormat>Экран (4:3)</PresentationFormat>
  <Paragraphs>32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 Рождеством Христовым!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Рождеством Христовым!</dc:title>
  <dc:creator>elena</dc:creator>
  <cp:lastModifiedBy>kab213</cp:lastModifiedBy>
  <cp:revision>18</cp:revision>
  <dcterms:created xsi:type="dcterms:W3CDTF">2014-01-17T16:24:45Z</dcterms:created>
  <dcterms:modified xsi:type="dcterms:W3CDTF">2014-01-18T07:58:43Z</dcterms:modified>
</cp:coreProperties>
</file>